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3" r:id="rId3"/>
    <p:sldId id="285" r:id="rId4"/>
    <p:sldId id="278" r:id="rId5"/>
    <p:sldId id="258" r:id="rId6"/>
    <p:sldId id="296" r:id="rId7"/>
    <p:sldId id="297" r:id="rId8"/>
    <p:sldId id="286" r:id="rId9"/>
    <p:sldId id="292" r:id="rId10"/>
    <p:sldId id="298" r:id="rId11"/>
    <p:sldId id="291" r:id="rId12"/>
    <p:sldId id="288" r:id="rId13"/>
    <p:sldId id="289" r:id="rId14"/>
    <p:sldId id="290" r:id="rId15"/>
    <p:sldId id="294" r:id="rId16"/>
    <p:sldId id="295" r:id="rId17"/>
    <p:sldId id="299" r:id="rId18"/>
    <p:sldId id="300" r:id="rId19"/>
    <p:sldId id="28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3640" y="6322664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3A5D706-9B40-465B-B365-3EBEFA931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1521" y="3164"/>
            <a:ext cx="1155470" cy="7065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uasaude.com/manjericao/" TargetMode="External"/><Relationship Id="rId3" Type="http://schemas.openxmlformats.org/officeDocument/2006/relationships/hyperlink" Target="https://www.cafeutam.com.br/cafe-alem-da-bebida/beneficios-do-efeito-do-cafe-para-as-plantas" TargetMode="External"/><Relationship Id="rId7" Type="http://schemas.openxmlformats.org/officeDocument/2006/relationships/hyperlink" Target="https://www.unimed.coop.br/viver-bem/alimentacao/beneficios-do-alecrim" TargetMode="External"/><Relationship Id="rId2" Type="http://schemas.openxmlformats.org/officeDocument/2006/relationships/hyperlink" Target="https://www.correiobraziliense.com.br/app/noticia/revista/2019/07/07/interna_revista_correi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pa.unicamp.br/noticias/1/os-milagres-do-hortela#:~:text=Ele%20%C3%A9%20uma%20rica%20fonte,auxilia%20em%20uma%20digest%C3%A3o%20eficiente" TargetMode="External"/><Relationship Id="rId5" Type="http://schemas.openxmlformats.org/officeDocument/2006/relationships/hyperlink" Target="https://www.advancefisioterapia.com.br/2022/04/21/os-principais-beneficios-do-cha-de-erva-cidreira/" TargetMode="External"/><Relationship Id="rId10" Type="http://schemas.openxmlformats.org/officeDocument/2006/relationships/hyperlink" Target="https://www.cafeutam.com.br/cafe-alem-da-bebida/beneficios-do-efeito-do-cafe-para-as-plantas#:~:text=A%20borra%20do%20caf%C3%A9%20fermentada,de%20alimento%20para%20a%20planta.&amp;text=O%20caf%C3%A9%20pode%20ajudar%20a,da%20rega%20ou%20da%20chuva" TargetMode="External"/><Relationship Id="rId4" Type="http://schemas.openxmlformats.org/officeDocument/2006/relationships/hyperlink" Target="https://www.cooxupe.com.br/noticias/adubo-caseiro-leva-borra-de-cafe-e-casca-de-ovo/" TargetMode="External"/><Relationship Id="rId9" Type="http://schemas.openxmlformats.org/officeDocument/2006/relationships/hyperlink" Target="https://www.paho.org/pt/topicos/alimentacao-saudave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3B74E-9F2E-4943-ABF2-AB3C7CFD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112" y="1304488"/>
            <a:ext cx="7766671" cy="2746513"/>
          </a:xfrm>
        </p:spPr>
        <p:txBody>
          <a:bodyPr/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DE EXTENSÃO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5E98453-EF3F-4D49-8E20-B4E309394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5578" y="4051001"/>
            <a:ext cx="7414331" cy="1502511"/>
          </a:xfrm>
        </p:spPr>
        <p:txBody>
          <a:bodyPr>
            <a:normAutofit fontScale="62500" lnSpcReduction="20000"/>
          </a:bodyPr>
          <a:lstStyle/>
          <a:p>
            <a:endParaRPr lang="pt-BR" sz="32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32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32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900" cap="all" dirty="0">
                <a:latin typeface="Arial" panose="020B0604020202020204" pitchFamily="34" charset="0"/>
                <a:cs typeface="Arial" panose="020B0604020202020204" pitchFamily="34" charset="0"/>
              </a:rPr>
              <a:t>Guarantã do norte-</a:t>
            </a:r>
            <a:r>
              <a:rPr lang="pt-BR" sz="2900" cap="all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endParaRPr lang="pt-BR" sz="29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900" cap="all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3E86727-E849-42C5-AB31-13426D8D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783" y="0"/>
            <a:ext cx="1190665" cy="77178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415DC43-5EB9-48A0-AB60-ECCD6EEF2909}"/>
              </a:ext>
            </a:extLst>
          </p:cNvPr>
          <p:cNvSpPr txBox="1"/>
          <p:nvPr/>
        </p:nvSpPr>
        <p:spPr>
          <a:xfrm>
            <a:off x="2663688" y="171622"/>
            <a:ext cx="73814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UNIFAMA – UNIÃO DAS FACULDADES DE MATO GROSSO</a:t>
            </a:r>
          </a:p>
          <a:p>
            <a:pPr algn="ctr"/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Engenharia Agronômica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A53A715-6706-4847-B5A5-6BC6A7BB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20" y="1132955"/>
            <a:ext cx="2494721" cy="220921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2E77FFD-2BBE-43CE-BBA6-CCB6F084E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157" y="3426647"/>
            <a:ext cx="2809461" cy="22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63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730EA6B-6B4F-C2B9-471C-75C2C70C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84" y="513809"/>
            <a:ext cx="3830045" cy="220326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96071E8B-C895-5A1C-6A76-18A2738C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029" y="2427515"/>
            <a:ext cx="3572692" cy="238179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31FB9EB3-60EB-69D7-52B9-21DDF843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722" y="4291149"/>
            <a:ext cx="3572692" cy="22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5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400B385-75E0-8C7C-6529-5A5F2704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68" y="374754"/>
            <a:ext cx="6125980" cy="42122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4AF27C5-3F78-BBC6-A52C-72C039C50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41" y="1439056"/>
            <a:ext cx="4365573" cy="5254052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ECE4A87-429D-E20C-6597-2EB99E43A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770" y="4826832"/>
            <a:ext cx="5508885" cy="1461539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TRANSPORTE</a:t>
            </a:r>
          </a:p>
        </p:txBody>
      </p:sp>
    </p:spTree>
    <p:extLst>
      <p:ext uri="{BB962C8B-B14F-4D97-AF65-F5344CB8AC3E}">
        <p14:creationId xmlns:p14="http://schemas.microsoft.com/office/powerpoint/2010/main" val="2315314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18E1C2-DDA8-FD54-140B-A88BF9E1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335" y="299803"/>
            <a:ext cx="9601200" cy="1485900"/>
          </a:xfrm>
        </p:spPr>
        <p:txBody>
          <a:bodyPr/>
          <a:lstStyle/>
          <a:p>
            <a:pPr algn="ctr"/>
            <a:r>
              <a:rPr lang="pt-BR" dirty="0"/>
              <a:t>ENTREGANDO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3950BCB-32DA-F632-2A96-419340C5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65" y="614597"/>
            <a:ext cx="3179384" cy="364261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59CAC21-C3E0-4F71-CF05-FBE1E65DF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7425" y="1860920"/>
            <a:ext cx="4838076" cy="41929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4EA2EEC-79BD-734A-AB85-36891B929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077" y="2953063"/>
            <a:ext cx="3018806" cy="37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02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E906E1B-0F89-786A-BBD2-C5A033AF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11" y="239842"/>
            <a:ext cx="3169795" cy="35376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21BCA15-835F-F613-6EA2-BBEF1DA0E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155" y="1311640"/>
            <a:ext cx="3892727" cy="4234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61AB289-F663-706D-F339-88D340EE3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31" y="2923082"/>
            <a:ext cx="3507386" cy="37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99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750E50D-0546-98B2-08D8-E823E9D7A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22" y="284813"/>
            <a:ext cx="7172287" cy="628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0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ED9D19F-50F3-EC2A-4FE0-E361DA03A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293" y="2013360"/>
            <a:ext cx="3405052" cy="28312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382E885-F1EB-6DBA-8F96-A856D8FA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860" y="3429000"/>
            <a:ext cx="2848112" cy="325398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9487F5A-075F-0F40-2701-DDEBAB610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91" y="226421"/>
            <a:ext cx="3687782" cy="27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42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BE94B72-20D6-4BE6-E199-4A30F457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27" y="174172"/>
            <a:ext cx="3651504" cy="28999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F5BC8C1-91F5-BBF3-59C3-45D9B6843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87" y="2107474"/>
            <a:ext cx="3912112" cy="31263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C52C420-AAEA-3655-872D-266A0E90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697" y="3335382"/>
            <a:ext cx="3249757" cy="34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3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B5B0F40-5C02-B406-1BE3-3DEA3746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89" y="276497"/>
            <a:ext cx="3683167" cy="31525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A9E0241-9E96-9D47-44A2-6DC54C21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2" y="1619795"/>
            <a:ext cx="3031183" cy="38404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60A7B87-F0BA-95B1-8B17-88AAFBDC9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073" y="2682239"/>
            <a:ext cx="3031183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1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753A6F7-69EF-5A30-B7BF-B08AA123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85" y="113212"/>
            <a:ext cx="4766310" cy="43577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8BA45C1-90C4-355B-4BBD-9D2F6687B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19" y="2684734"/>
            <a:ext cx="5105945" cy="40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2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F3E7C8-CE44-4137-BCBA-890891AF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REFERÊNCIAS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41003C3-1967-431B-9C3E-B1E2042DE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https://www.correiobraziliense.com.br/app/noticia/revista/2019/07/07/interna_revista_correio</a:t>
            </a:r>
            <a:endParaRPr lang="pt-BR" sz="43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https://www.cafeutam.com.br/cafe-alem-da-bebida/beneficios-do-efeito-do-cafe-para-as-plantas#</a:t>
            </a:r>
            <a:r>
              <a:rPr lang="pt-BR" sz="43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https://www.cooxupe.com.br/noticias/adubo-caseiro-leva-borra-de-cafe-e-casca-de-ovo/</a:t>
            </a:r>
            <a:endParaRPr lang="pt-BR" sz="43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https://www.advancefisioterapia.com.br/2022/04/21/os-principais-beneficios-do-cha-de-erva-cidreira/</a:t>
            </a:r>
            <a:endParaRPr lang="pt-BR" sz="43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https://www.nepa.unicamp.br/noticias/1/os-milagres-do-hortela#:~:text=Ele%20%C3%A9%20uma%20rica%20fonte,auxilia%20em%20uma%20digest%C3%A3o%20eficiente</a:t>
            </a:r>
            <a:endParaRPr lang="pt-BR" sz="43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https://www.unimed.coop.br/viver-bem/alimentacao/beneficios-do-alecrim</a:t>
            </a:r>
            <a:endParaRPr lang="pt-BR" sz="43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https://www.tuasaude.com/manjericao/</a:t>
            </a:r>
            <a:endParaRPr lang="pt-BR" sz="43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https://www.paho.org/pt/topicos/alimentacao-saudavel</a:t>
            </a:r>
            <a:endParaRPr lang="pt-BR" sz="43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https://www.cafeutam.com.br/</a:t>
            </a:r>
            <a:r>
              <a:rPr lang="pt-BR" sz="4300" u="sng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cafe</a:t>
            </a: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pt-BR" sz="4300" u="sng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alem</a:t>
            </a: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-da-bebida/</a:t>
            </a:r>
            <a:r>
              <a:rPr lang="pt-BR" sz="4300" u="sng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beneficios</a:t>
            </a: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-do-efeito-do-</a:t>
            </a:r>
            <a:r>
              <a:rPr lang="pt-BR" sz="4300" u="sng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cafe</a:t>
            </a: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-para-as-plantas#:~:</a:t>
            </a:r>
            <a:r>
              <a:rPr lang="pt-BR" sz="4300" u="sng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text</a:t>
            </a:r>
            <a:r>
              <a:rPr lang="pt-BR" sz="43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=A%20borra%20do%20caf%C3%A9%20fermentada,de%20alimento%20para%20a%20planta.&amp;text=O%20caf%C3%A9%20pode%20ajudar%20a,da%20rega%20ou%20da%20chuva</a:t>
            </a:r>
            <a:r>
              <a:rPr lang="pt-BR" sz="43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998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F618867-C526-EAAA-CB60-7A79B580B4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484E3B-AAB8-A41F-C474-558B7F6C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CULTIVO ORGÂNICO DE CONDIMENTOS</a:t>
            </a:r>
            <a:br>
              <a:rPr lang="pt-BR" b="1" dirty="0">
                <a:solidFill>
                  <a:schemeClr val="tx1"/>
                </a:solidFill>
              </a:rPr>
            </a:br>
            <a:r>
              <a:rPr lang="pt-BR" sz="4000" b="1" dirty="0">
                <a:solidFill>
                  <a:schemeClr val="tx1"/>
                </a:solidFill>
              </a:rPr>
              <a:t>DESTRIBUIÇÃO DE MUDAS</a:t>
            </a:r>
            <a:endParaRPr lang="pt-BR" dirty="0"/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xmlns="" id="{2BCA4BF1-2D23-B7A9-2EFB-E9BFDF5E8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endParaRPr lang="pt-BR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pt-BR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pt-BR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pt-BR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pt-BR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pt-BR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pt-BR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pt-BR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DISCENTES: CAMILI DA SILVA VELOSO</a:t>
            </a:r>
            <a:r>
              <a:rPr lang="pt-BR" sz="2000" b="1" u="sng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u="sng" cap="al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thalya</a:t>
            </a:r>
            <a:r>
              <a:rPr lang="pt-BR" sz="2000" b="1" u="sng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2000" b="1" u="sng" cap="al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macedo</a:t>
            </a:r>
            <a:r>
              <a:rPr lang="pt-BR" sz="2000" b="1" u="sng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França.</a:t>
            </a:r>
          </a:p>
          <a:p>
            <a:pPr marL="0" indent="0" algn="r">
              <a:buNone/>
            </a:pPr>
            <a:r>
              <a:rPr lang="pt-BR" sz="2000" b="1" u="sng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Docente: Ana Paula FERREIRA DE almeida.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505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65354E-0475-470A-9260-0C93E3E6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D0DB9F7-54AC-4CD0-9E22-DDFE2CA74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Um dos Modos de ter uma Alimentação Saudável.</a:t>
            </a:r>
          </a:p>
          <a:p>
            <a:r>
              <a:rPr lang="pt-BR" sz="2800" dirty="0"/>
              <a:t>Meio econômico de produzir, condimentos naturais.</a:t>
            </a:r>
          </a:p>
          <a:p>
            <a:r>
              <a:rPr lang="pt-BR" sz="2800" dirty="0"/>
              <a:t>Tipo de nutrientes simples para utilizar em adubo.   </a:t>
            </a:r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3F897B1-2C19-4EF5-66F8-FA17E696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210" y="4382997"/>
            <a:ext cx="3056674" cy="21484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FC3A812-902D-9FEB-1ED1-D9FBE326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73" y="4382998"/>
            <a:ext cx="3056673" cy="21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69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A66E65B-2018-4377-A033-84D26D5C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1600A02-3217-4905-90BC-06D95BEA3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Fazer o plantio de mudas e sementes de condimentos.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Reproduzir um adubo em casa sendo, orgânico e rico em nutrientes.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Conscientizar sobre a importância de utilizar condimentos naturais.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Escolher um publico que faça a continuação no projeto através de outras pessoas.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45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95B92A-507A-427A-9549-10B701DA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57106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9F54BDE-AAE1-4058-81F3-612CD8B9E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31437"/>
            <a:ext cx="9601200" cy="3935963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Planejamento de como desenvolver o projeto.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Reciclagem de copos descartáveis.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Fazer a escolha da terra, e armazenar casca de ovo e bora de café.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Reunir mudas e sementes.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Condimentos de utilidade na cozinha e com benefícios para a saúde. 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31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C6926C-9E46-00F6-132C-1ED746A6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NUTRIENTES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52296E-42E9-2DC4-726E-AD3029F4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CAFÉ; A borra do café fermentada é rica em nitrogênio, ajudar a manter a umidade do solo, ajuda a manter a permeabilidade, a forração do solo com café também é boa para evitar que nasça ervas invasoras.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CASCA DE OVO; A casca do ovo é rica em cálcio, magnésio e potássio. Esses nutrientes são fundamentais para o desenvolvimento de plantas</a:t>
            </a:r>
          </a:p>
        </p:txBody>
      </p:sp>
    </p:spTree>
    <p:extLst>
      <p:ext uri="{BB962C8B-B14F-4D97-AF65-F5344CB8AC3E}">
        <p14:creationId xmlns:p14="http://schemas.microsoft.com/office/powerpoint/2010/main" val="115743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DD19A9-BDEA-57F5-72D3-FCBDA56A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CONDIMENTOS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D4FADB1-2ED6-43DD-78B9-07D50F323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Cebolinha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Alecrim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Manjericão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Hortelã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19C3123-8863-14C6-449A-F99F6574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28750"/>
            <a:ext cx="2612571" cy="20965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804FFD9-73E4-7387-F213-7DA4B654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474" y="1428749"/>
            <a:ext cx="2443886" cy="20965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8C5997B-8DFC-6914-B669-E50C77691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639639"/>
            <a:ext cx="2612571" cy="225443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B737392A-ADB9-B88C-380F-E8F71C4EF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474" y="3639639"/>
            <a:ext cx="2443886" cy="22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4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3B3910-E1EB-93B9-F9EE-F6A9FFEA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A84199-B49E-87F5-EE00-5C7A865C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Podemos concluir que utilizando o adubo sendo rico em nutrientes, fazendo a irrigação duas vezes ao dia e sendo mantida em um ambiente propício, todas as mudas se desenvolveram de forma viçosa e rápida.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adição de nutrientes na terra ajudou a manter a umidade e a permeabilidade do solo.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Entrega das mudas no dia 28/06/2023. </a:t>
            </a:r>
          </a:p>
        </p:txBody>
      </p:sp>
    </p:spTree>
    <p:extLst>
      <p:ext uri="{BB962C8B-B14F-4D97-AF65-F5344CB8AC3E}">
        <p14:creationId xmlns:p14="http://schemas.microsoft.com/office/powerpoint/2010/main" val="380663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9432A0-D882-3646-C9A0-5B232113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4813"/>
            <a:ext cx="9601200" cy="1886887"/>
          </a:xfrm>
        </p:spPr>
        <p:txBody>
          <a:bodyPr/>
          <a:lstStyle/>
          <a:p>
            <a:pPr algn="ctr"/>
            <a:r>
              <a:rPr lang="pt-BR" dirty="0"/>
              <a:t>MUDAS E A TERRA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062FC9F-6CF7-31F7-4219-631C668A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90" y="935012"/>
            <a:ext cx="3897442" cy="32622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A5BA57E-2A25-DB31-D920-DE1C8318F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620" y="3747540"/>
            <a:ext cx="3787514" cy="29905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944C8EC-FF1A-8430-217F-66A4F9BA9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79" y="1933731"/>
            <a:ext cx="3421193" cy="43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77358"/>
      </p:ext>
    </p:extLst>
  </p:cSld>
  <p:clrMapOvr>
    <a:masterClrMapping/>
  </p:clrMapOvr>
</p:sld>
</file>

<file path=ppt/theme/theme1.xml><?xml version="1.0" encoding="utf-8"?>
<a:theme xmlns:a="http://schemas.openxmlformats.org/drawingml/2006/main" name="Cortar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TM10001105[[fn=Cortar]]</Template>
  <TotalTime>1361</TotalTime>
  <Words>339</Words>
  <Application>Microsoft Office PowerPoint</Application>
  <PresentationFormat>Widescreen</PresentationFormat>
  <Paragraphs>58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Calibri</vt:lpstr>
      <vt:lpstr>Franklin Gothic Book</vt:lpstr>
      <vt:lpstr>Times New Roman</vt:lpstr>
      <vt:lpstr>Cortar</vt:lpstr>
      <vt:lpstr>  PROjETO DE EXTENSÃO   </vt:lpstr>
      <vt:lpstr>CULTIVO ORGÂNICO DE CONDIMENTOS DESTRIBUIÇÃO DE MUDAS</vt:lpstr>
      <vt:lpstr>INTRODUÇÃO </vt:lpstr>
      <vt:lpstr>OBJETIVO</vt:lpstr>
      <vt:lpstr>METODOLOGIA</vt:lpstr>
      <vt:lpstr>NUTRIENTES </vt:lpstr>
      <vt:lpstr>CONDIMENTOS </vt:lpstr>
      <vt:lpstr>CONCLUSÃO</vt:lpstr>
      <vt:lpstr>MUDAS E A TERRA </vt:lpstr>
      <vt:lpstr>Apresentação do PowerPoint</vt:lpstr>
      <vt:lpstr>TRANSPORTE</vt:lpstr>
      <vt:lpstr>ENTREGANDO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RUBENS</cp:lastModifiedBy>
  <cp:revision>82</cp:revision>
  <dcterms:created xsi:type="dcterms:W3CDTF">2022-11-01T16:57:10Z</dcterms:created>
  <dcterms:modified xsi:type="dcterms:W3CDTF">2023-10-02T01:29:01Z</dcterms:modified>
</cp:coreProperties>
</file>